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6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79E122B-6D7E-4347-BF89-C8AE240F14C6}" type="datetimeFigureOut">
              <a:rPr lang="cs-CZ" smtClean="0"/>
              <a:t>13.03.2020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98A8E3B-29A1-41C1-953E-168DD7CFD6D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122B-6D7E-4347-BF89-C8AE240F14C6}" type="datetimeFigureOut">
              <a:rPr lang="cs-CZ" smtClean="0"/>
              <a:t>13.03.2020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A8E3B-29A1-41C1-953E-168DD7CFD6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122B-6D7E-4347-BF89-C8AE240F14C6}" type="datetimeFigureOut">
              <a:rPr lang="cs-CZ" smtClean="0"/>
              <a:t>13.03.2020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A8E3B-29A1-41C1-953E-168DD7CFD6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79E122B-6D7E-4347-BF89-C8AE240F14C6}" type="datetimeFigureOut">
              <a:rPr lang="cs-CZ" smtClean="0"/>
              <a:t>13.03.2020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98A8E3B-29A1-41C1-953E-168DD7CFD6D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79E122B-6D7E-4347-BF89-C8AE240F14C6}" type="datetimeFigureOut">
              <a:rPr lang="cs-CZ" smtClean="0"/>
              <a:t>13.03.2020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98A8E3B-29A1-41C1-953E-168DD7CFD6D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122B-6D7E-4347-BF89-C8AE240F14C6}" type="datetimeFigureOut">
              <a:rPr lang="cs-CZ" smtClean="0"/>
              <a:t>13.03.2020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A8E3B-29A1-41C1-953E-168DD7CFD6D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122B-6D7E-4347-BF89-C8AE240F14C6}" type="datetimeFigureOut">
              <a:rPr lang="cs-CZ" smtClean="0"/>
              <a:t>13.03.2020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A8E3B-29A1-41C1-953E-168DD7CFD6D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79E122B-6D7E-4347-BF89-C8AE240F14C6}" type="datetimeFigureOut">
              <a:rPr lang="cs-CZ" smtClean="0"/>
              <a:t>13.03.2020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8A8E3B-29A1-41C1-953E-168DD7CFD6D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122B-6D7E-4347-BF89-C8AE240F14C6}" type="datetimeFigureOut">
              <a:rPr lang="cs-CZ" smtClean="0"/>
              <a:t>13.03.2020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A8E3B-29A1-41C1-953E-168DD7CFD6D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79E122B-6D7E-4347-BF89-C8AE240F14C6}" type="datetimeFigureOut">
              <a:rPr lang="cs-CZ" smtClean="0"/>
              <a:t>13.03.2020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98A8E3B-29A1-41C1-953E-168DD7CFD6D8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79E122B-6D7E-4347-BF89-C8AE240F14C6}" type="datetimeFigureOut">
              <a:rPr lang="cs-CZ" smtClean="0"/>
              <a:t>13.03.2020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8A8E3B-29A1-41C1-953E-168DD7CFD6D8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79E122B-6D7E-4347-BF89-C8AE240F14C6}" type="datetimeFigureOut">
              <a:rPr lang="cs-CZ" smtClean="0"/>
              <a:t>13.03.2020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98A8E3B-29A1-41C1-953E-168DD7CFD6D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Převod desetinného zlomku</a:t>
            </a:r>
            <a:br>
              <a:rPr lang="cs-CZ" dirty="0" smtClean="0"/>
            </a:br>
            <a:r>
              <a:rPr lang="cs-CZ" dirty="0" smtClean="0"/>
              <a:t>na desetinné číslo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Desetinný zlomek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539552" y="1628800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- je zlomek, který má ve jmenovateli 10, 100, 1000, 10 000 atd.</a:t>
            </a:r>
            <a:endParaRPr lang="cs-CZ" dirty="0"/>
          </a:p>
        </p:txBody>
      </p:sp>
      <p:grpSp>
        <p:nvGrpSpPr>
          <p:cNvPr id="18" name="Skupina 17"/>
          <p:cNvGrpSpPr/>
          <p:nvPr/>
        </p:nvGrpSpPr>
        <p:grpSpPr>
          <a:xfrm>
            <a:off x="971600" y="3284984"/>
            <a:ext cx="6353100" cy="1143000"/>
            <a:chOff x="971600" y="3284984"/>
            <a:chExt cx="6353100" cy="1143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1600" y="3356992"/>
              <a:ext cx="714375" cy="1019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47864" y="3429000"/>
              <a:ext cx="676275" cy="9239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372200" y="3284984"/>
              <a:ext cx="952500" cy="1028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355976" y="3429000"/>
              <a:ext cx="666750" cy="952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339752" y="3356992"/>
              <a:ext cx="600075" cy="1019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220072" y="3284984"/>
              <a:ext cx="857250" cy="1143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" name="TextovéPole 10"/>
          <p:cNvSpPr txBox="1"/>
          <p:nvPr/>
        </p:nvSpPr>
        <p:spPr>
          <a:xfrm>
            <a:off x="539552" y="2276872"/>
            <a:ext cx="6609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Vyber desetinné zlomky, po kliknutí se ti zobrazí správné řešení</a:t>
            </a:r>
            <a:endParaRPr lang="cs-CZ" dirty="0"/>
          </a:p>
        </p:txBody>
      </p:sp>
      <p:grpSp>
        <p:nvGrpSpPr>
          <p:cNvPr id="19" name="Skupina 18"/>
          <p:cNvGrpSpPr/>
          <p:nvPr/>
        </p:nvGrpSpPr>
        <p:grpSpPr>
          <a:xfrm>
            <a:off x="1043608" y="4293096"/>
            <a:ext cx="6192688" cy="864096"/>
            <a:chOff x="1043608" y="4293096"/>
            <a:chExt cx="6192688" cy="864096"/>
          </a:xfrm>
        </p:grpSpPr>
        <p:sp>
          <p:nvSpPr>
            <p:cNvPr id="12" name="Veselý obličej 11"/>
            <p:cNvSpPr/>
            <p:nvPr/>
          </p:nvSpPr>
          <p:spPr>
            <a:xfrm>
              <a:off x="1043608" y="4365104"/>
              <a:ext cx="576064" cy="576064"/>
            </a:xfrm>
            <a:prstGeom prst="smileyFac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Veselý obličej 12"/>
            <p:cNvSpPr/>
            <p:nvPr/>
          </p:nvSpPr>
          <p:spPr>
            <a:xfrm>
              <a:off x="3347864" y="4437112"/>
              <a:ext cx="576064" cy="576064"/>
            </a:xfrm>
            <a:prstGeom prst="smileyFace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Veselý obličej 13"/>
            <p:cNvSpPr/>
            <p:nvPr/>
          </p:nvSpPr>
          <p:spPr>
            <a:xfrm>
              <a:off x="6660232" y="4365104"/>
              <a:ext cx="576064" cy="576064"/>
            </a:xfrm>
            <a:prstGeom prst="smileyFace">
              <a:avLst>
                <a:gd name="adj" fmla="val 4653"/>
              </a:avLst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" name="Násobení 14"/>
            <p:cNvSpPr/>
            <p:nvPr/>
          </p:nvSpPr>
          <p:spPr>
            <a:xfrm>
              <a:off x="2267744" y="4365104"/>
              <a:ext cx="792088" cy="792088"/>
            </a:xfrm>
            <a:prstGeom prst="mathMultiply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" name="Násobení 15"/>
            <p:cNvSpPr/>
            <p:nvPr/>
          </p:nvSpPr>
          <p:spPr>
            <a:xfrm>
              <a:off x="4283968" y="4365104"/>
              <a:ext cx="792088" cy="792088"/>
            </a:xfrm>
            <a:prstGeom prst="mathMultiply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" name="Násobení 16"/>
            <p:cNvSpPr/>
            <p:nvPr/>
          </p:nvSpPr>
          <p:spPr>
            <a:xfrm>
              <a:off x="5364088" y="4293096"/>
              <a:ext cx="792088" cy="792088"/>
            </a:xfrm>
            <a:prstGeom prst="mathMultiply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Převod desetinného zlomku </a:t>
            </a:r>
            <a:br>
              <a:rPr lang="cs-CZ" dirty="0" smtClean="0"/>
            </a:br>
            <a:r>
              <a:rPr lang="cs-CZ" dirty="0" smtClean="0"/>
              <a:t>na desetinné číslo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924944"/>
            <a:ext cx="590550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>
            <a:off x="683568" y="1988840"/>
            <a:ext cx="8045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cs-CZ" dirty="0" smtClean="0"/>
              <a:t> desetinný zlomek převedeme na des. číslo tak, že opíšeme číslo z čitatele </a:t>
            </a:r>
          </a:p>
          <a:p>
            <a:r>
              <a:rPr lang="cs-CZ" dirty="0"/>
              <a:t> </a:t>
            </a:r>
            <a:r>
              <a:rPr lang="cs-CZ" dirty="0" smtClean="0"/>
              <a:t>a v něm odzadu oddělíme tolik míst, kolik nul má číslo ve jmenovateli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403648" y="3284984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=</a:t>
            </a:r>
            <a:endParaRPr lang="cs-CZ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691680" y="3284984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1 2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1835696" y="3284984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,</a:t>
            </a:r>
            <a:endParaRPr lang="cs-CZ" sz="2400" dirty="0"/>
          </a:p>
        </p:txBody>
      </p:sp>
      <p:grpSp>
        <p:nvGrpSpPr>
          <p:cNvPr id="28" name="Skupina 27"/>
          <p:cNvGrpSpPr/>
          <p:nvPr/>
        </p:nvGrpSpPr>
        <p:grpSpPr>
          <a:xfrm>
            <a:off x="1043608" y="3356992"/>
            <a:ext cx="5687548" cy="549775"/>
            <a:chOff x="1043608" y="3356992"/>
            <a:chExt cx="5687548" cy="549775"/>
          </a:xfrm>
        </p:grpSpPr>
        <p:sp>
          <p:nvSpPr>
            <p:cNvPr id="8" name="Mínus 7"/>
            <p:cNvSpPr/>
            <p:nvPr/>
          </p:nvSpPr>
          <p:spPr>
            <a:xfrm>
              <a:off x="1043608" y="3861048"/>
              <a:ext cx="216024" cy="45719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Mínus 8"/>
            <p:cNvSpPr/>
            <p:nvPr/>
          </p:nvSpPr>
          <p:spPr>
            <a:xfrm>
              <a:off x="1979712" y="3717032"/>
              <a:ext cx="216024" cy="45719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2987824" y="3356992"/>
              <a:ext cx="37433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Jedna 0 -&gt; jedno desetinné místo</a:t>
              </a:r>
              <a:endParaRPr lang="cs-CZ" dirty="0"/>
            </a:p>
          </p:txBody>
        </p:sp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293096"/>
            <a:ext cx="7239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ovéPole 11"/>
          <p:cNvSpPr txBox="1"/>
          <p:nvPr/>
        </p:nvSpPr>
        <p:spPr>
          <a:xfrm>
            <a:off x="1475656" y="458112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=</a:t>
            </a:r>
            <a:endParaRPr lang="cs-CZ" sz="2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979712" y="4509120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18</a:t>
            </a:r>
            <a:endParaRPr lang="cs-CZ" sz="2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907704" y="4509120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,</a:t>
            </a:r>
            <a:endParaRPr lang="cs-CZ" sz="24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691680" y="450912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0</a:t>
            </a:r>
            <a:endParaRPr lang="cs-CZ" sz="2400" dirty="0"/>
          </a:p>
        </p:txBody>
      </p:sp>
      <p:grpSp>
        <p:nvGrpSpPr>
          <p:cNvPr id="29" name="Skupina 28"/>
          <p:cNvGrpSpPr/>
          <p:nvPr/>
        </p:nvGrpSpPr>
        <p:grpSpPr>
          <a:xfrm>
            <a:off x="971600" y="4509120"/>
            <a:ext cx="7744328" cy="693791"/>
            <a:chOff x="971600" y="4509120"/>
            <a:chExt cx="7744328" cy="693791"/>
          </a:xfrm>
        </p:grpSpPr>
        <p:sp>
          <p:nvSpPr>
            <p:cNvPr id="17" name="Mínus 16"/>
            <p:cNvSpPr/>
            <p:nvPr/>
          </p:nvSpPr>
          <p:spPr>
            <a:xfrm>
              <a:off x="971600" y="5157192"/>
              <a:ext cx="360040" cy="45719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" name="Mínus 17"/>
            <p:cNvSpPr/>
            <p:nvPr/>
          </p:nvSpPr>
          <p:spPr>
            <a:xfrm>
              <a:off x="2051720" y="4941168"/>
              <a:ext cx="360040" cy="45719"/>
            </a:xfrm>
            <a:prstGeom prst="mathMin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2843808" y="4509120"/>
              <a:ext cx="587212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/>
                <a:t>Dvě 0 -&gt; dvě desetinná místa, protože před desetinnou </a:t>
              </a:r>
            </a:p>
            <a:p>
              <a:r>
                <a:rPr lang="cs-CZ" dirty="0" smtClean="0"/>
                <a:t>čárkou nemůže zůstat prázdné místo, doplníme ještě 0.</a:t>
              </a:r>
              <a:endParaRPr lang="cs-CZ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2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Převod desetinného zlomku </a:t>
            </a:r>
            <a:br>
              <a:rPr lang="cs-CZ" dirty="0" smtClean="0"/>
            </a:br>
            <a:r>
              <a:rPr lang="cs-CZ" dirty="0" smtClean="0"/>
              <a:t>na desetinné číslo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475656" y="321297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=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1700808"/>
            <a:ext cx="6019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Co dělat, když mám oddělit 2 místa a mám jen 1 číslici? 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51520" y="2204864"/>
            <a:ext cx="8182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Nachystej si 3 tečky, desetinnou čárku napiš před druhou tečku odzadu </a:t>
            </a:r>
            <a:br>
              <a:rPr lang="cs-CZ" dirty="0" smtClean="0"/>
            </a:br>
            <a:r>
              <a:rPr lang="cs-CZ" dirty="0" smtClean="0"/>
              <a:t>a začni doplňovat číslice od poslední tečky. Na všechny prázdné tečky doplň 0.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979712" y="342900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.    .   .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2123728" y="3356992"/>
            <a:ext cx="269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,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483768" y="321297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4</a:t>
            </a:r>
            <a:endParaRPr lang="cs-CZ" sz="24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267744" y="321297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0</a:t>
            </a:r>
            <a:endParaRPr lang="cs-CZ" sz="24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907704" y="3212976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0</a:t>
            </a:r>
            <a:endParaRPr lang="cs-CZ" sz="24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251520" y="4149080"/>
            <a:ext cx="8045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Postupně budeme používání teček odbourávat, ale momentálně ti to pomůže.</a:t>
            </a:r>
            <a:endParaRPr lang="cs-CZ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852936"/>
            <a:ext cx="8001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  <p:bldP spid="10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Vyzkoušej se…</a:t>
            </a:r>
            <a:endParaRPr lang="cs-CZ" dirty="0"/>
          </a:p>
        </p:txBody>
      </p:sp>
      <p:grpSp>
        <p:nvGrpSpPr>
          <p:cNvPr id="25" name="Skupina 24"/>
          <p:cNvGrpSpPr/>
          <p:nvPr/>
        </p:nvGrpSpPr>
        <p:grpSpPr>
          <a:xfrm>
            <a:off x="683568" y="1484784"/>
            <a:ext cx="6840760" cy="3145507"/>
            <a:chOff x="683568" y="1484784"/>
            <a:chExt cx="6840760" cy="3145507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1484784"/>
              <a:ext cx="723900" cy="1133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63888" y="1628800"/>
              <a:ext cx="657225" cy="1000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2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228184" y="1628800"/>
              <a:ext cx="857250" cy="1085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5" name="Skupina 14"/>
            <p:cNvGrpSpPr/>
            <p:nvPr/>
          </p:nvGrpSpPr>
          <p:grpSpPr>
            <a:xfrm>
              <a:off x="755576" y="1844824"/>
              <a:ext cx="6768752" cy="2785467"/>
              <a:chOff x="755576" y="1844824"/>
              <a:chExt cx="6768752" cy="2785467"/>
            </a:xfrm>
          </p:grpSpPr>
          <p:pic>
            <p:nvPicPr>
              <p:cNvPr id="4099" name="Picture 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755576" y="3429000"/>
                <a:ext cx="542925" cy="9715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101" name="Picture 5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419872" y="3501008"/>
                <a:ext cx="771525" cy="1066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103" name="Picture 7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228184" y="3573016"/>
                <a:ext cx="685800" cy="10572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" name="TextovéPole 8"/>
              <p:cNvSpPr txBox="1"/>
              <p:nvPr/>
            </p:nvSpPr>
            <p:spPr>
              <a:xfrm>
                <a:off x="1475656" y="1844824"/>
                <a:ext cx="4320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 smtClean="0"/>
                  <a:t>=</a:t>
                </a:r>
                <a:endParaRPr lang="cs-CZ" sz="2400" dirty="0"/>
              </a:p>
            </p:txBody>
          </p:sp>
          <p:sp>
            <p:nvSpPr>
              <p:cNvPr id="10" name="TextovéPole 9"/>
              <p:cNvSpPr txBox="1"/>
              <p:nvPr/>
            </p:nvSpPr>
            <p:spPr>
              <a:xfrm>
                <a:off x="1403648" y="3645024"/>
                <a:ext cx="4320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 smtClean="0"/>
                  <a:t>=</a:t>
                </a:r>
                <a:endParaRPr lang="cs-CZ" sz="2400" dirty="0"/>
              </a:p>
            </p:txBody>
          </p:sp>
          <p:sp>
            <p:nvSpPr>
              <p:cNvPr id="11" name="TextovéPole 10"/>
              <p:cNvSpPr txBox="1"/>
              <p:nvPr/>
            </p:nvSpPr>
            <p:spPr>
              <a:xfrm>
                <a:off x="4283968" y="1844824"/>
                <a:ext cx="4320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 smtClean="0"/>
                  <a:t>=</a:t>
                </a:r>
                <a:endParaRPr lang="cs-CZ" sz="2400" dirty="0"/>
              </a:p>
            </p:txBody>
          </p:sp>
          <p:sp>
            <p:nvSpPr>
              <p:cNvPr id="12" name="TextovéPole 11"/>
              <p:cNvSpPr txBox="1"/>
              <p:nvPr/>
            </p:nvSpPr>
            <p:spPr>
              <a:xfrm>
                <a:off x="4139952" y="3861048"/>
                <a:ext cx="4320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 smtClean="0"/>
                  <a:t>=</a:t>
                </a:r>
                <a:endParaRPr lang="cs-CZ" sz="2400" dirty="0"/>
              </a:p>
            </p:txBody>
          </p:sp>
          <p:sp>
            <p:nvSpPr>
              <p:cNvPr id="13" name="TextovéPole 12"/>
              <p:cNvSpPr txBox="1"/>
              <p:nvPr/>
            </p:nvSpPr>
            <p:spPr>
              <a:xfrm>
                <a:off x="7092280" y="1988840"/>
                <a:ext cx="4320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 smtClean="0"/>
                  <a:t>=</a:t>
                </a:r>
                <a:endParaRPr lang="cs-CZ" sz="2400" dirty="0"/>
              </a:p>
            </p:txBody>
          </p:sp>
          <p:sp>
            <p:nvSpPr>
              <p:cNvPr id="14" name="TextovéPole 13"/>
              <p:cNvSpPr txBox="1"/>
              <p:nvPr/>
            </p:nvSpPr>
            <p:spPr>
              <a:xfrm>
                <a:off x="6804248" y="3861048"/>
                <a:ext cx="43204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dirty="0" smtClean="0"/>
                  <a:t>=</a:t>
                </a:r>
                <a:endParaRPr lang="cs-CZ" sz="2400" dirty="0"/>
              </a:p>
            </p:txBody>
          </p:sp>
        </p:grpSp>
      </p:grpSp>
      <p:grpSp>
        <p:nvGrpSpPr>
          <p:cNvPr id="22" name="Skupina 21"/>
          <p:cNvGrpSpPr/>
          <p:nvPr/>
        </p:nvGrpSpPr>
        <p:grpSpPr>
          <a:xfrm>
            <a:off x="1835696" y="1844824"/>
            <a:ext cx="6544829" cy="2477889"/>
            <a:chOff x="1835696" y="1844824"/>
            <a:chExt cx="6544829" cy="2477889"/>
          </a:xfrm>
        </p:grpSpPr>
        <p:sp>
          <p:nvSpPr>
            <p:cNvPr id="16" name="TextovéPole 15"/>
            <p:cNvSpPr txBox="1"/>
            <p:nvPr/>
          </p:nvSpPr>
          <p:spPr>
            <a:xfrm>
              <a:off x="1835696" y="1844824"/>
              <a:ext cx="7841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 smtClean="0"/>
                <a:t>3,54</a:t>
              </a:r>
              <a:endParaRPr lang="cs-CZ" sz="2400" dirty="0"/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4716016" y="1844824"/>
              <a:ext cx="7841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 smtClean="0"/>
                <a:t>0,06</a:t>
              </a:r>
              <a:endParaRPr lang="cs-CZ" sz="2400" dirty="0"/>
            </a:p>
          </p:txBody>
        </p:sp>
        <p:sp>
          <p:nvSpPr>
            <p:cNvPr id="18" name="TextovéPole 17"/>
            <p:cNvSpPr txBox="1"/>
            <p:nvPr/>
          </p:nvSpPr>
          <p:spPr>
            <a:xfrm>
              <a:off x="7596336" y="1916832"/>
              <a:ext cx="7841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 smtClean="0"/>
                <a:t>0,09</a:t>
              </a:r>
              <a:endParaRPr lang="cs-CZ" sz="2400" dirty="0"/>
            </a:p>
          </p:txBody>
        </p:sp>
        <p:sp>
          <p:nvSpPr>
            <p:cNvPr id="19" name="TextovéPole 18"/>
            <p:cNvSpPr txBox="1"/>
            <p:nvPr/>
          </p:nvSpPr>
          <p:spPr>
            <a:xfrm>
              <a:off x="1907704" y="3645024"/>
              <a:ext cx="61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 smtClean="0"/>
                <a:t>4,6</a:t>
              </a:r>
              <a:endParaRPr lang="cs-CZ" sz="2400" dirty="0"/>
            </a:p>
          </p:txBody>
        </p:sp>
        <p:sp>
          <p:nvSpPr>
            <p:cNvPr id="20" name="TextovéPole 19"/>
            <p:cNvSpPr txBox="1"/>
            <p:nvPr/>
          </p:nvSpPr>
          <p:spPr>
            <a:xfrm>
              <a:off x="4499992" y="3789040"/>
              <a:ext cx="7841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 smtClean="0"/>
                <a:t>32,6</a:t>
              </a:r>
              <a:endParaRPr lang="cs-CZ" sz="2400" dirty="0"/>
            </a:p>
          </p:txBody>
        </p:sp>
        <p:sp>
          <p:nvSpPr>
            <p:cNvPr id="21" name="TextovéPole 20"/>
            <p:cNvSpPr txBox="1"/>
            <p:nvPr/>
          </p:nvSpPr>
          <p:spPr>
            <a:xfrm>
              <a:off x="7092280" y="3861048"/>
              <a:ext cx="61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 smtClean="0"/>
                <a:t>0,3</a:t>
              </a:r>
              <a:endParaRPr lang="cs-CZ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245</TotalTime>
  <Words>165</Words>
  <Application>Microsoft Office PowerPoint</Application>
  <PresentationFormat>Předvádění na obrazovce (4:3)</PresentationFormat>
  <Paragraphs>40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Arkýř</vt:lpstr>
      <vt:lpstr>Převod desetinného zlomku na desetinné číslo</vt:lpstr>
      <vt:lpstr>Desetinný zlomek</vt:lpstr>
      <vt:lpstr>Převod desetinného zlomku  na desetinné číslo</vt:lpstr>
      <vt:lpstr>Převod desetinného zlomku  na desetinné číslo</vt:lpstr>
      <vt:lpstr>Vyzkoušej se…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Převod desetinného zlomku na desetinné číslo</dc:title>
  <dc:creator>Astral</dc:creator>
  <cp:lastModifiedBy>Astral</cp:lastModifiedBy>
  <cp:revision>26</cp:revision>
  <dcterms:created xsi:type="dcterms:W3CDTF">2020-03-13T16:44:22Z</dcterms:created>
  <dcterms:modified xsi:type="dcterms:W3CDTF">2020-03-13T20:49:58Z</dcterms:modified>
</cp:coreProperties>
</file>